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74" r:id="rId3"/>
    <p:sldId id="276" r:id="rId4"/>
    <p:sldId id="277" r:id="rId5"/>
    <p:sldId id="278" r:id="rId6"/>
    <p:sldId id="279" r:id="rId7"/>
    <p:sldId id="280" r:id="rId8"/>
    <p:sldId id="281" r:id="rId9"/>
    <p:sldId id="282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ESG w branży turystycznej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Czym jest ESG?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600" b="1" noProof="0" dirty="0" err="1">
                <a:solidFill>
                  <a:schemeClr val="accent1"/>
                </a:solidFill>
              </a:rPr>
              <a:t>Environmental</a:t>
            </a:r>
            <a:r>
              <a:rPr lang="pl-PL" sz="2600" b="1" noProof="0" dirty="0">
                <a:solidFill>
                  <a:schemeClr val="accent1"/>
                </a:solidFill>
              </a:rPr>
              <a:t> – środowisko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600" b="1" noProof="0" dirty="0" err="1">
                <a:solidFill>
                  <a:schemeClr val="accent1"/>
                </a:solidFill>
              </a:rPr>
              <a:t>Social</a:t>
            </a:r>
            <a:r>
              <a:rPr lang="pl-PL" sz="2600" b="1" noProof="0" dirty="0">
                <a:solidFill>
                  <a:schemeClr val="accent1"/>
                </a:solidFill>
              </a:rPr>
              <a:t> – społeczeństwo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600" b="1" noProof="0" dirty="0" err="1">
                <a:solidFill>
                  <a:schemeClr val="accent1"/>
                </a:solidFill>
              </a:rPr>
              <a:t>Governance</a:t>
            </a:r>
            <a:r>
              <a:rPr lang="pl-PL" sz="2600" b="1" noProof="0" dirty="0">
                <a:solidFill>
                  <a:schemeClr val="accent1"/>
                </a:solidFill>
              </a:rPr>
              <a:t> – zarządzanie (ład korporacyjny)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89D64F6-D35A-D876-8230-6EBD2D695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 err="1"/>
              <a:t>Dlaczeg</a:t>
            </a:r>
            <a:r>
              <a:rPr lang="pl-PL" dirty="0"/>
              <a:t>o ESG jest ważne?</a:t>
            </a:r>
            <a:endParaRPr lang="pl-PL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762D8A-30FB-3293-5E26-87376CA3F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Oczekiwania klientów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Wymogi prawne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Wzrost konkurencyjności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59EC845-26C1-49C9-2197-4BBC3AE7C8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3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04526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365FA4-A5C2-0F7D-1185-F52D7F8C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Przykłady działań „E”</a:t>
            </a:r>
            <a:endParaRPr lang="pl-PL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5D1C19-2039-54E3-FB3F-7D8B84F77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OZE, recykling, ograniczenie plastiku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Zielone certyfikaty w hotelach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7868AC-6162-F206-551D-8A2F6BEE2F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4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83652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3DD2E4-03E1-CA1B-68EC-6A07D4B4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Przykłady działań „S”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FB5E0B2-5461-1695-3E5B-A280CBACF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Zatrudnienie lokalnej społeczności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Edukacja turystów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 err="1"/>
              <a:t>Promowanie</a:t>
            </a:r>
            <a:r>
              <a:rPr lang="en-US" sz="2800" dirty="0"/>
              <a:t> </a:t>
            </a:r>
            <a:r>
              <a:rPr lang="en-US" sz="2800" dirty="0" err="1"/>
              <a:t>lokalnej</a:t>
            </a:r>
            <a:r>
              <a:rPr lang="en-US" sz="2800" dirty="0"/>
              <a:t> </a:t>
            </a:r>
            <a:r>
              <a:rPr lang="en-US" sz="2800" dirty="0" err="1"/>
              <a:t>kultury</a:t>
            </a:r>
            <a:endParaRPr lang="en-US" sz="28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A322336-FF0E-06C5-263C-C8F0144504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413904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D68A03-05CF-90F9-5AD5-1CE2C9AEC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Przykłady działań „G”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7AB0CF-6C32-B5DB-BA60-99157819D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Wdrożenie kodeksu etyki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dirty="0"/>
              <a:t>Stosowanie zasad niedyskryminacji</a:t>
            </a:r>
            <a:endParaRPr lang="pl-PL" sz="2600" noProof="0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dirty="0"/>
              <a:t>Praktyki antykorupcyjne</a:t>
            </a:r>
            <a:endParaRPr lang="pl-PL" sz="2600" noProof="0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Ochrona sygnalistów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8C6304E-5905-1E6F-26A9-89B9B5DBA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6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72670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3D6F89-954D-DCD3-E096-6254F029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Studium przypadku – hotel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2A9FBCF-A703-8D69-CEE7-08F8BE073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E: </a:t>
            </a:r>
            <a:r>
              <a:rPr lang="pl-PL" sz="2600" noProof="0" dirty="0" err="1"/>
              <a:t>Fotowoltaika</a:t>
            </a:r>
            <a:r>
              <a:rPr lang="pl-PL" sz="2600" noProof="0" dirty="0"/>
              <a:t>, segregacja odpadów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S: Programy integracji turystów ze społecznością lokalną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G: </a:t>
            </a:r>
            <a:r>
              <a:rPr lang="pl-PL" sz="2600" noProof="0" dirty="0" err="1"/>
              <a:t>Transparente</a:t>
            </a:r>
            <a:r>
              <a:rPr lang="pl-PL" sz="2600" noProof="0" dirty="0"/>
              <a:t> reguły wynagradzania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38A6E69-75CE-7D8E-D62B-EFD396772A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7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271922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5933F4-00A1-CFE9-C0D9-8D52D41AA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>
                <a:solidFill>
                  <a:schemeClr val="accent1"/>
                </a:solidFill>
              </a:rPr>
              <a:t>Ćwiczenie indywidualne – </a:t>
            </a:r>
            <a:br>
              <a:rPr lang="pl-PL" dirty="0">
                <a:solidFill>
                  <a:schemeClr val="accent1"/>
                </a:solidFill>
              </a:rPr>
            </a:br>
            <a:r>
              <a:rPr lang="en-US" dirty="0" err="1">
                <a:solidFill>
                  <a:schemeClr val="accent1"/>
                </a:solidFill>
              </a:rPr>
              <a:t>Zidentyfikuj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działania</a:t>
            </a:r>
            <a:r>
              <a:rPr lang="en-US" dirty="0">
                <a:solidFill>
                  <a:schemeClr val="accent1"/>
                </a:solidFill>
              </a:rPr>
              <a:t> ESG</a:t>
            </a:r>
            <a:endParaRPr lang="pl-PL" dirty="0">
              <a:solidFill>
                <a:schemeClr val="accent1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CEA7BD-1299-C5D8-AC81-657189F91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Wybierz organizację turystyczną i podziel inicjowane przez nią działania na: 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E, S, G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87D6174-C6E6-CC1F-3C6C-306DB98FE9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3807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B2BE35C-FB42-6F91-5523-131524A47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 i refleksja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B3318B-C6EB-4853-5A20-40019F56B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Które działania z ESG mają największy wpływ na otoczenie zewnętrzne?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Jak te działania wdrożyć lokalnie?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5AEE152-460D-67B8-8C85-4627127E9B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438929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186</TotalTime>
  <Words>188</Words>
  <Application>Microsoft Office PowerPoint</Application>
  <PresentationFormat>Niestandardowy</PresentationFormat>
  <Paragraphs>44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Arial</vt:lpstr>
      <vt:lpstr>Calibri</vt:lpstr>
      <vt:lpstr>Open Sans</vt:lpstr>
      <vt:lpstr>Wingdings</vt:lpstr>
      <vt:lpstr>Motyw pakietu Office</vt:lpstr>
      <vt:lpstr>Tytuł prezentacji: ESG w branży turystycznej  Opracował: Przemysław Żukiewicz</vt:lpstr>
      <vt:lpstr>Czym jest ESG?</vt:lpstr>
      <vt:lpstr>Dlaczego ESG jest ważne?</vt:lpstr>
      <vt:lpstr>Przykłady działań „E”</vt:lpstr>
      <vt:lpstr>Przykłady działań „S”</vt:lpstr>
      <vt:lpstr>Przykłady działań „G”</vt:lpstr>
      <vt:lpstr>Studium przypadku – hotel</vt:lpstr>
      <vt:lpstr>Ćwiczenie indywidualne –  Zidentyfikuj działania ESG</vt:lpstr>
      <vt:lpstr>Podsumowanie i refleksja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2025-07-06T20:39:56Z</dcterms:modified>
</cp:coreProperties>
</file>